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9" r:id="rId5"/>
    <p:sldId id="257" r:id="rId6"/>
    <p:sldId id="258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572B5-D4A5-CE40-BCCA-CB3EAFCA92E8}" v="23" dt="2025-02-13T14:25:35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vey Caldeira" userId="S::jv21451@bristol.ac.uk::942c99d7-2cc5-4ff0-ace6-5c0b1f35e835" providerId="AD" clId="Web-{6FA572B5-D4A5-CE40-BCCA-CB3EAFCA92E8}"/>
    <pc:docChg chg="addSld delSld modSld sldOrd">
      <pc:chgData name="Harvey Caldeira" userId="S::jv21451@bristol.ac.uk::942c99d7-2cc5-4ff0-ace6-5c0b1f35e835" providerId="AD" clId="Web-{6FA572B5-D4A5-CE40-BCCA-CB3EAFCA92E8}" dt="2025-02-13T14:25:35.579" v="22"/>
      <pc:docMkLst>
        <pc:docMk/>
      </pc:docMkLst>
      <pc:sldChg chg="addSp modSp del mod setBg">
        <pc:chgData name="Harvey Caldeira" userId="S::jv21451@bristol.ac.uk::942c99d7-2cc5-4ff0-ace6-5c0b1f35e835" providerId="AD" clId="Web-{6FA572B5-D4A5-CE40-BCCA-CB3EAFCA92E8}" dt="2025-02-13T14:25:35.579" v="22"/>
        <pc:sldMkLst>
          <pc:docMk/>
          <pc:sldMk cId="109857222" sldId="256"/>
        </pc:sldMkLst>
        <pc:spChg chg="mod">
          <ac:chgData name="Harvey Caldeira" userId="S::jv21451@bristol.ac.uk::942c99d7-2cc5-4ff0-ace6-5c0b1f35e835" providerId="AD" clId="Web-{6FA572B5-D4A5-CE40-BCCA-CB3EAFCA92E8}" dt="2025-02-13T14:25:04.422" v="17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rvey Caldeira" userId="S::jv21451@bristol.ac.uk::942c99d7-2cc5-4ff0-ace6-5c0b1f35e835" providerId="AD" clId="Web-{6FA572B5-D4A5-CE40-BCCA-CB3EAFCA92E8}" dt="2025-02-13T14:24:42.141" v="1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Harvey Caldeira" userId="S::jv21451@bristol.ac.uk::942c99d7-2cc5-4ff0-ace6-5c0b1f35e835" providerId="AD" clId="Web-{6FA572B5-D4A5-CE40-BCCA-CB3EAFCA92E8}" dt="2025-02-13T14:24:42.141" v="16"/>
          <ac:spMkLst>
            <pc:docMk/>
            <pc:sldMk cId="109857222" sldId="256"/>
            <ac:spMk id="9" creationId="{C1DD1A8A-57D5-4A81-AD04-532B043C5611}"/>
          </ac:spMkLst>
        </pc:spChg>
        <pc:spChg chg="add">
          <ac:chgData name="Harvey Caldeira" userId="S::jv21451@bristol.ac.uk::942c99d7-2cc5-4ff0-ace6-5c0b1f35e835" providerId="AD" clId="Web-{6FA572B5-D4A5-CE40-BCCA-CB3EAFCA92E8}" dt="2025-02-13T14:24:42.141" v="16"/>
          <ac:spMkLst>
            <pc:docMk/>
            <pc:sldMk cId="109857222" sldId="256"/>
            <ac:spMk id="11" creationId="{007891EC-4501-44ED-A8C8-B11B6DB767AB}"/>
          </ac:spMkLst>
        </pc:spChg>
        <pc:picChg chg="add mod ord">
          <ac:chgData name="Harvey Caldeira" userId="S::jv21451@bristol.ac.uk::942c99d7-2cc5-4ff0-ace6-5c0b1f35e835" providerId="AD" clId="Web-{6FA572B5-D4A5-CE40-BCCA-CB3EAFCA92E8}" dt="2025-02-13T14:24:42.141" v="16"/>
          <ac:picMkLst>
            <pc:docMk/>
            <pc:sldMk cId="109857222" sldId="256"/>
            <ac:picMk id="4" creationId="{24AF0E3C-52F5-500A-D481-39E518513624}"/>
          </ac:picMkLst>
        </pc:picChg>
      </pc:sldChg>
      <pc:sldChg chg="addSp delSp modSp new mod setBg">
        <pc:chgData name="Harvey Caldeira" userId="S::jv21451@bristol.ac.uk::942c99d7-2cc5-4ff0-ace6-5c0b1f35e835" providerId="AD" clId="Web-{6FA572B5-D4A5-CE40-BCCA-CB3EAFCA92E8}" dt="2025-02-13T14:24:37.531" v="15"/>
        <pc:sldMkLst>
          <pc:docMk/>
          <pc:sldMk cId="2426169941" sldId="257"/>
        </pc:sldMkLst>
        <pc:spChg chg="del">
          <ac:chgData name="Harvey Caldeira" userId="S::jv21451@bristol.ac.uk::942c99d7-2cc5-4ff0-ace6-5c0b1f35e835" providerId="AD" clId="Web-{6FA572B5-D4A5-CE40-BCCA-CB3EAFCA92E8}" dt="2025-02-13T14:24:37.531" v="15"/>
          <ac:spMkLst>
            <pc:docMk/>
            <pc:sldMk cId="2426169941" sldId="257"/>
            <ac:spMk id="2" creationId="{BDE6AC61-7849-DE43-A76B-84AEDD379067}"/>
          </ac:spMkLst>
        </pc:spChg>
        <pc:spChg chg="del">
          <ac:chgData name="Harvey Caldeira" userId="S::jv21451@bristol.ac.uk::942c99d7-2cc5-4ff0-ace6-5c0b1f35e835" providerId="AD" clId="Web-{6FA572B5-D4A5-CE40-BCCA-CB3EAFCA92E8}" dt="2025-02-13T14:23:33.014" v="7"/>
          <ac:spMkLst>
            <pc:docMk/>
            <pc:sldMk cId="2426169941" sldId="257"/>
            <ac:spMk id="3" creationId="{B4E4CA4D-59C8-A5DF-84E7-83F4711502D9}"/>
          </ac:spMkLst>
        </pc:spChg>
        <pc:spChg chg="add">
          <ac:chgData name="Harvey Caldeira" userId="S::jv21451@bristol.ac.uk::942c99d7-2cc5-4ff0-ace6-5c0b1f35e835" providerId="AD" clId="Web-{6FA572B5-D4A5-CE40-BCCA-CB3EAFCA92E8}" dt="2025-02-13T14:24:37.531" v="15"/>
          <ac:spMkLst>
            <pc:docMk/>
            <pc:sldMk cId="2426169941" sldId="257"/>
            <ac:spMk id="9" creationId="{42A4FC2C-047E-45A5-965D-8E1E3BF09BC6}"/>
          </ac:spMkLst>
        </pc:spChg>
        <pc:picChg chg="add mod ord">
          <ac:chgData name="Harvey Caldeira" userId="S::jv21451@bristol.ac.uk::942c99d7-2cc5-4ff0-ace6-5c0b1f35e835" providerId="AD" clId="Web-{6FA572B5-D4A5-CE40-BCCA-CB3EAFCA92E8}" dt="2025-02-13T14:24:37.531" v="15"/>
          <ac:picMkLst>
            <pc:docMk/>
            <pc:sldMk cId="2426169941" sldId="257"/>
            <ac:picMk id="4" creationId="{AF773718-4B44-A1EB-5218-0E6D1D35F2AF}"/>
          </ac:picMkLst>
        </pc:picChg>
      </pc:sldChg>
      <pc:sldChg chg="addSp delSp modSp new mod setBg">
        <pc:chgData name="Harvey Caldeira" userId="S::jv21451@bristol.ac.uk::942c99d7-2cc5-4ff0-ace6-5c0b1f35e835" providerId="AD" clId="Web-{6FA572B5-D4A5-CE40-BCCA-CB3EAFCA92E8}" dt="2025-02-13T14:24:28.156" v="14"/>
        <pc:sldMkLst>
          <pc:docMk/>
          <pc:sldMk cId="3516260129" sldId="258"/>
        </pc:sldMkLst>
        <pc:spChg chg="del">
          <ac:chgData name="Harvey Caldeira" userId="S::jv21451@bristol.ac.uk::942c99d7-2cc5-4ff0-ace6-5c0b1f35e835" providerId="AD" clId="Web-{6FA572B5-D4A5-CE40-BCCA-CB3EAFCA92E8}" dt="2025-02-13T14:24:28.156" v="14"/>
          <ac:spMkLst>
            <pc:docMk/>
            <pc:sldMk cId="3516260129" sldId="258"/>
            <ac:spMk id="2" creationId="{10A9A136-DA17-A48C-C77D-0D34E2ED0CCD}"/>
          </ac:spMkLst>
        </pc:spChg>
        <pc:spChg chg="del">
          <ac:chgData name="Harvey Caldeira" userId="S::jv21451@bristol.ac.uk::942c99d7-2cc5-4ff0-ace6-5c0b1f35e835" providerId="AD" clId="Web-{6FA572B5-D4A5-CE40-BCCA-CB3EAFCA92E8}" dt="2025-02-13T14:23:54.796" v="11"/>
          <ac:spMkLst>
            <pc:docMk/>
            <pc:sldMk cId="3516260129" sldId="258"/>
            <ac:spMk id="3" creationId="{4FEF9EE3-6CA9-14DF-6A9D-F6BC7A9660FD}"/>
          </ac:spMkLst>
        </pc:spChg>
        <pc:spChg chg="add">
          <ac:chgData name="Harvey Caldeira" userId="S::jv21451@bristol.ac.uk::942c99d7-2cc5-4ff0-ace6-5c0b1f35e835" providerId="AD" clId="Web-{6FA572B5-D4A5-CE40-BCCA-CB3EAFCA92E8}" dt="2025-02-13T14:24:28.156" v="14"/>
          <ac:spMkLst>
            <pc:docMk/>
            <pc:sldMk cId="3516260129" sldId="258"/>
            <ac:spMk id="9" creationId="{42A4FC2C-047E-45A5-965D-8E1E3BF09BC6}"/>
          </ac:spMkLst>
        </pc:spChg>
        <pc:picChg chg="add mod ord">
          <ac:chgData name="Harvey Caldeira" userId="S::jv21451@bristol.ac.uk::942c99d7-2cc5-4ff0-ace6-5c0b1f35e835" providerId="AD" clId="Web-{6FA572B5-D4A5-CE40-BCCA-CB3EAFCA92E8}" dt="2025-02-13T14:24:28.156" v="14"/>
          <ac:picMkLst>
            <pc:docMk/>
            <pc:sldMk cId="3516260129" sldId="258"/>
            <ac:picMk id="4" creationId="{F959755E-C4C1-9677-C8C4-DFC1B077D350}"/>
          </ac:picMkLst>
        </pc:picChg>
      </pc:sldChg>
      <pc:sldChg chg="delSp modSp add ord replId">
        <pc:chgData name="Harvey Caldeira" userId="S::jv21451@bristol.ac.uk::942c99d7-2cc5-4ff0-ace6-5c0b1f35e835" providerId="AD" clId="Web-{6FA572B5-D4A5-CE40-BCCA-CB3EAFCA92E8}" dt="2025-02-13T14:25:27.688" v="21"/>
        <pc:sldMkLst>
          <pc:docMk/>
          <pc:sldMk cId="2704785610" sldId="259"/>
        </pc:sldMkLst>
        <pc:spChg chg="del">
          <ac:chgData name="Harvey Caldeira" userId="S::jv21451@bristol.ac.uk::942c99d7-2cc5-4ff0-ace6-5c0b1f35e835" providerId="AD" clId="Web-{6FA572B5-D4A5-CE40-BCCA-CB3EAFCA92E8}" dt="2025-02-13T14:25:27.688" v="21"/>
          <ac:spMkLst>
            <pc:docMk/>
            <pc:sldMk cId="2704785610" sldId="259"/>
            <ac:spMk id="9" creationId="{6366F470-579E-F33D-8A15-BBBDBC4ABB77}"/>
          </ac:spMkLst>
        </pc:spChg>
        <pc:picChg chg="mod">
          <ac:chgData name="Harvey Caldeira" userId="S::jv21451@bristol.ac.uk::942c99d7-2cc5-4ff0-ace6-5c0b1f35e835" providerId="AD" clId="Web-{6FA572B5-D4A5-CE40-BCCA-CB3EAFCA92E8}" dt="2025-02-13T14:25:27.688" v="21"/>
          <ac:picMkLst>
            <pc:docMk/>
            <pc:sldMk cId="2704785610" sldId="259"/>
            <ac:picMk id="4" creationId="{74702CB4-98F4-0271-75AF-6EBC6C7355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43EB4-8557-054B-91D5-6CFD6ED1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702CB4-98F4-0271-75AF-6EBC6C735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1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F773718-4B44-A1EB-5218-0E6D1D35F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095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959755E-C4C1-9677-C8C4-DFC1B077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095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7" ma:contentTypeDescription="Create a new document." ma:contentTypeScope="" ma:versionID="ef120c666fb8ad69f2122ab1dc185b46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5efd097e7fa945a10ab4a8ac4ecf521c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57BC07-A1A8-4035-B0F2-44635ED454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7BE22B-2727-4AB8-9A0E-AFAC502690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E2D09B-C142-44B5-BC2D-69D41E1E5B5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</cp:revision>
  <dcterms:created xsi:type="dcterms:W3CDTF">2025-02-13T14:22:45Z</dcterms:created>
  <dcterms:modified xsi:type="dcterms:W3CDTF">2025-02-13T14:25:43Z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</Properties>
</file>